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53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8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9" Type="http://schemas.openxmlformats.org/officeDocument/2006/relationships/image" Target="../media/image66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42" Type="http://schemas.openxmlformats.org/officeDocument/2006/relationships/image" Target="../media/image69.png"/><Relationship Id="rId47" Type="http://schemas.openxmlformats.org/officeDocument/2006/relationships/image" Target="../media/image74.png"/><Relationship Id="rId7" Type="http://schemas.openxmlformats.org/officeDocument/2006/relationships/image" Target="../media/image34.png"/><Relationship Id="rId2" Type="http://schemas.openxmlformats.org/officeDocument/2006/relationships/image" Target="../media/image22.png"/><Relationship Id="rId16" Type="http://schemas.openxmlformats.org/officeDocument/2006/relationships/image" Target="../media/image43.png"/><Relationship Id="rId29" Type="http://schemas.openxmlformats.org/officeDocument/2006/relationships/image" Target="../media/image56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49" Type="http://schemas.openxmlformats.org/officeDocument/2006/relationships/image" Target="../media/image76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4" Type="http://schemas.openxmlformats.org/officeDocument/2006/relationships/image" Target="../media/image8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Relationship Id="rId43" Type="http://schemas.openxmlformats.org/officeDocument/2006/relationships/image" Target="../media/image70.png"/><Relationship Id="rId48" Type="http://schemas.openxmlformats.org/officeDocument/2006/relationships/image" Target="../media/image75.png"/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38" Type="http://schemas.openxmlformats.org/officeDocument/2006/relationships/image" Target="../media/image65.png"/><Relationship Id="rId46" Type="http://schemas.openxmlformats.org/officeDocument/2006/relationships/image" Target="../media/image73.png"/><Relationship Id="rId20" Type="http://schemas.openxmlformats.org/officeDocument/2006/relationships/image" Target="../media/image47.png"/><Relationship Id="rId41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0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22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98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1.png"/><Relationship Id="rId10" Type="http://schemas.openxmlformats.org/officeDocument/2006/relationships/image" Target="../media/image107.png"/><Relationship Id="rId4" Type="http://schemas.openxmlformats.org/officeDocument/2006/relationships/image" Target="../media/image8.png"/><Relationship Id="rId9" Type="http://schemas.openxmlformats.org/officeDocument/2006/relationships/image" Target="../media/image106.png"/><Relationship Id="rId1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11" Type="http://schemas.openxmlformats.org/officeDocument/2006/relationships/image" Target="../media/image117.png"/><Relationship Id="rId5" Type="http://schemas.openxmlformats.org/officeDocument/2006/relationships/image" Target="../media/image112.png"/><Relationship Id="rId10" Type="http://schemas.openxmlformats.org/officeDocument/2006/relationships/image" Target="../media/image116.png"/><Relationship Id="rId4" Type="http://schemas.openxmlformats.org/officeDocument/2006/relationships/image" Target="../media/image22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93317" y="-1517407"/>
            <a:ext cx="15488986" cy="13320528"/>
            <a:chOff x="3893317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3317" y="-1517407"/>
              <a:ext cx="15488986" cy="133205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461" y="1259395"/>
            <a:ext cx="8955163" cy="41949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2174" y="8396326"/>
            <a:ext cx="2381439" cy="12697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762" y="-53333"/>
            <a:ext cx="9006667" cy="10392381"/>
            <a:chOff x="-184762" y="-53333"/>
            <a:chExt cx="900666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762" y="-53333"/>
              <a:ext cx="900666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92196" y="1742100"/>
            <a:ext cx="4011798" cy="18951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28201" y="9320668"/>
            <a:ext cx="3135308" cy="5689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2192" y="5075240"/>
            <a:ext cx="910431" cy="16451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20806" y="3131979"/>
            <a:ext cx="1346667" cy="493714"/>
            <a:chOff x="9820806" y="3131979"/>
            <a:chExt cx="134666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0806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43145" y="5037145"/>
            <a:ext cx="2687545" cy="16424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5031" y="1710377"/>
            <a:ext cx="3895093" cy="19461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86259" y="5933516"/>
            <a:ext cx="1963565" cy="21687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254" y="316918"/>
            <a:ext cx="3331147" cy="13305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4626" y="1312737"/>
            <a:ext cx="1346667" cy="493714"/>
            <a:chOff x="224626" y="1312737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626" y="1312737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96497" y="7816658"/>
            <a:ext cx="2929648" cy="10287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5123" y="8013135"/>
            <a:ext cx="4263792" cy="6726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39817" y="5338646"/>
            <a:ext cx="2417533" cy="1681066"/>
            <a:chOff x="7039817" y="5338646"/>
            <a:chExt cx="2417533" cy="16810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39817" y="5338646"/>
              <a:ext cx="2417533" cy="16810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28229" y="4988224"/>
            <a:ext cx="2278926" cy="2278926"/>
            <a:chOff x="3828229" y="4988224"/>
            <a:chExt cx="2278926" cy="22789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8229" y="4988224"/>
              <a:ext cx="2278926" cy="227892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99321" y="8152074"/>
            <a:ext cx="2905705" cy="11091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25750" y="8152074"/>
            <a:ext cx="3279257" cy="11091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30842" y="5206295"/>
            <a:ext cx="1793916" cy="2325855"/>
            <a:chOff x="11130842" y="5206295"/>
            <a:chExt cx="1793916" cy="23258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30842" y="5206295"/>
              <a:ext cx="1793916" cy="2325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28023" y="5102619"/>
            <a:ext cx="2211228" cy="2322615"/>
            <a:chOff x="14128023" y="5102619"/>
            <a:chExt cx="2211228" cy="23226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28023" y="5102619"/>
              <a:ext cx="2211228" cy="232261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92431" y="792637"/>
            <a:ext cx="6781221" cy="189133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41254" y="5358479"/>
            <a:ext cx="3340671" cy="13305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4626" y="6354299"/>
            <a:ext cx="1346667" cy="493714"/>
            <a:chOff x="224626" y="6354299"/>
            <a:chExt cx="1346667" cy="493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626" y="6354299"/>
              <a:ext cx="1346667" cy="4937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189304" y="9693999"/>
            <a:ext cx="3675831" cy="7702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73174" y="-106666"/>
            <a:ext cx="10742857" cy="10392381"/>
            <a:chOff x="7673174" y="-106666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73174" y="-106666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824" y="106602"/>
            <a:ext cx="3649256" cy="18917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6345" y="5308941"/>
            <a:ext cx="6978048" cy="43338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4914" y="1556663"/>
            <a:ext cx="1346667" cy="493714"/>
            <a:chOff x="484914" y="1556663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914" y="1556663"/>
              <a:ext cx="1346667" cy="493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94222" y="1978579"/>
            <a:ext cx="9851069" cy="5969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1268" y="3483682"/>
            <a:ext cx="5880831" cy="4972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4914" y="3058414"/>
            <a:ext cx="6795400" cy="1343130"/>
            <a:chOff x="484914" y="3058414"/>
            <a:chExt cx="6795400" cy="13431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914" y="3058414"/>
              <a:ext cx="6795400" cy="13431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18412" y="901229"/>
            <a:ext cx="8867660" cy="593651"/>
            <a:chOff x="8618412" y="901229"/>
            <a:chExt cx="8867660" cy="5936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18412" y="901229"/>
              <a:ext cx="8867660" cy="5936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97107" y="9505620"/>
            <a:ext cx="3105023" cy="82028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08352" y="9703523"/>
            <a:ext cx="3628212" cy="7702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8501" y="-53333"/>
            <a:ext cx="10742857" cy="10392381"/>
            <a:chOff x="7718501" y="-53333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8501" y="-53333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781" y="431781"/>
            <a:ext cx="3793205" cy="1220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3730" y="1352890"/>
            <a:ext cx="1346667" cy="493714"/>
            <a:chOff x="443730" y="1352890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730" y="135289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758" y="2162952"/>
            <a:ext cx="4328991" cy="1591254"/>
            <a:chOff x="111758" y="2162952"/>
            <a:chExt cx="4328991" cy="15912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758" y="2162952"/>
              <a:ext cx="4328991" cy="15912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7970" y="4865085"/>
            <a:ext cx="5197463" cy="1873112"/>
            <a:chOff x="1147970" y="4865085"/>
            <a:chExt cx="5197463" cy="18731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970" y="4865085"/>
              <a:ext cx="5197463" cy="187311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015237" y="6836007"/>
            <a:ext cx="9474928" cy="46597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916046" y="4049297"/>
            <a:ext cx="9375090" cy="4657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878411" y="9656508"/>
            <a:ext cx="10286032" cy="46597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98669" y="4417683"/>
            <a:ext cx="9530498" cy="4309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99601" y="8992259"/>
            <a:ext cx="3423423" cy="13102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67225" y="585553"/>
            <a:ext cx="7820597" cy="631350"/>
            <a:chOff x="8467225" y="585553"/>
            <a:chExt cx="7820597" cy="6313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67225" y="585553"/>
              <a:ext cx="7820597" cy="63135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60142" y="1298225"/>
            <a:ext cx="9850775" cy="46574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229799" y="9693999"/>
            <a:ext cx="605393" cy="7702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23813" y="6764710"/>
            <a:ext cx="2045777" cy="3566707"/>
            <a:chOff x="2723813" y="6764710"/>
            <a:chExt cx="2045777" cy="35667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2723813" y="6764710"/>
              <a:ext cx="2045777" cy="3566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98442" y="2570340"/>
            <a:ext cx="5057143" cy="1696530"/>
            <a:chOff x="7798442" y="2570340"/>
            <a:chExt cx="5057143" cy="169653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798442" y="3571632"/>
              <a:ext cx="5051599" cy="693519"/>
              <a:chOff x="7798442" y="3571632"/>
              <a:chExt cx="5051599" cy="69351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798442" y="3571632"/>
                <a:ext cx="5051599" cy="69351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798442" y="2570340"/>
              <a:ext cx="5052302" cy="1028336"/>
              <a:chOff x="7798442" y="2570340"/>
              <a:chExt cx="5052302" cy="102833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798442" y="2570340"/>
                <a:ext cx="5052302" cy="1028336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02548" y="4442697"/>
            <a:ext cx="9172215" cy="4382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588449" y="2292822"/>
            <a:ext cx="2942165" cy="1383463"/>
            <a:chOff x="4588449" y="2292822"/>
            <a:chExt cx="2942165" cy="138346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88449" y="2292822"/>
              <a:ext cx="2942165" cy="13834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32963" y="4597000"/>
            <a:ext cx="1664576" cy="1379389"/>
            <a:chOff x="2232963" y="4597000"/>
            <a:chExt cx="1664576" cy="137938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32963" y="4597000"/>
              <a:ext cx="1664576" cy="1379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22462" y="7871872"/>
            <a:ext cx="542789" cy="493653"/>
            <a:chOff x="2522462" y="7871872"/>
            <a:chExt cx="542789" cy="49365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22462" y="7871872"/>
              <a:ext cx="542789" cy="4936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425250" y="8356479"/>
            <a:ext cx="640001" cy="332644"/>
            <a:chOff x="2425250" y="8356479"/>
            <a:chExt cx="640001" cy="33264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25250" y="8356479"/>
              <a:ext cx="640001" cy="3326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56313" y="8489455"/>
            <a:ext cx="1146721" cy="203798"/>
            <a:chOff x="1456313" y="8489455"/>
            <a:chExt cx="1146721" cy="20379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56313" y="8489455"/>
              <a:ext cx="1146721" cy="20379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5661769" y="8499779"/>
            <a:ext cx="10058386" cy="39835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016544" y="1721106"/>
            <a:ext cx="7975072" cy="40760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636922" y="8130006"/>
            <a:ext cx="7939816" cy="37395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720006" y="6048481"/>
            <a:ext cx="7893092" cy="37395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869733" y="6972854"/>
            <a:ext cx="7810644" cy="37395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686893" y="7050530"/>
            <a:ext cx="510466" cy="83644"/>
            <a:chOff x="14686893" y="7050530"/>
            <a:chExt cx="510466" cy="8364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60000">
              <a:off x="14686893" y="7050530"/>
              <a:ext cx="510466" cy="836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588449" y="2388060"/>
            <a:ext cx="2942165" cy="1220406"/>
            <a:chOff x="4588449" y="2388060"/>
            <a:chExt cx="2942165" cy="122040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88449" y="2388060"/>
              <a:ext cx="2942165" cy="122040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09061" y="2337266"/>
            <a:ext cx="640001" cy="332644"/>
            <a:chOff x="1209061" y="2337266"/>
            <a:chExt cx="640001" cy="33264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9061" y="2337266"/>
              <a:ext cx="640001" cy="33264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09061" y="2792257"/>
            <a:ext cx="640001" cy="332644"/>
            <a:chOff x="1209061" y="2792257"/>
            <a:chExt cx="640001" cy="33264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9061" y="2792257"/>
              <a:ext cx="640001" cy="33264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650750" y="5682355"/>
            <a:ext cx="4930120" cy="257621"/>
            <a:chOff x="9650750" y="5682355"/>
            <a:chExt cx="4930120" cy="25762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650750" y="5682355"/>
              <a:ext cx="4930120" cy="2576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652654" y="5943056"/>
            <a:ext cx="4930120" cy="1903653"/>
            <a:chOff x="9652654" y="5943056"/>
            <a:chExt cx="4930120" cy="190365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652654" y="5943056"/>
              <a:ext cx="4930120" cy="190365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590470" y="6143606"/>
            <a:ext cx="606858" cy="83644"/>
            <a:chOff x="14590470" y="6143606"/>
            <a:chExt cx="606858" cy="8364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590470" y="6143606"/>
              <a:ext cx="606858" cy="8364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681329" y="6814181"/>
            <a:ext cx="1424018" cy="585856"/>
            <a:chOff x="13681329" y="6814181"/>
            <a:chExt cx="1424018" cy="58585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5400000">
              <a:off x="13681329" y="6814181"/>
              <a:ext cx="1424018" cy="58585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656933" y="2570340"/>
            <a:ext cx="3942436" cy="1782047"/>
            <a:chOff x="13656933" y="2570340"/>
            <a:chExt cx="3942436" cy="178204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656933" y="2570340"/>
              <a:ext cx="3942436" cy="1782047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834382" y="4713344"/>
            <a:ext cx="5696405" cy="562158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074587" y="4713344"/>
            <a:ext cx="4108367" cy="562158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721999" y="9434409"/>
            <a:ext cx="9359098" cy="430936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1236477" y="9730096"/>
            <a:ext cx="5349510" cy="562148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821202" y="5886080"/>
            <a:ext cx="312132" cy="690637"/>
            <a:chOff x="9821202" y="5886080"/>
            <a:chExt cx="312132" cy="690637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821202" y="5886080"/>
              <a:ext cx="312132" cy="69063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830081" y="6392878"/>
            <a:ext cx="312132" cy="690637"/>
            <a:chOff x="9830081" y="6392878"/>
            <a:chExt cx="312132" cy="69063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830081" y="6392878"/>
              <a:ext cx="312132" cy="69063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830081" y="6834537"/>
            <a:ext cx="312132" cy="690637"/>
            <a:chOff x="9830081" y="6834537"/>
            <a:chExt cx="312132" cy="690637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830081" y="6834537"/>
              <a:ext cx="312132" cy="69063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30081" y="7290889"/>
            <a:ext cx="312132" cy="690637"/>
            <a:chOff x="9830081" y="7290889"/>
            <a:chExt cx="312132" cy="690637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830081" y="7290889"/>
              <a:ext cx="312132" cy="69063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720395" y="2892431"/>
            <a:ext cx="312132" cy="690637"/>
            <a:chOff x="13720395" y="2892431"/>
            <a:chExt cx="312132" cy="690637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720395" y="2892431"/>
              <a:ext cx="312132" cy="69063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4100410" y="2629460"/>
            <a:ext cx="281108" cy="645540"/>
            <a:chOff x="14100410" y="2629460"/>
            <a:chExt cx="281108" cy="645540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100410" y="2629460"/>
              <a:ext cx="281108" cy="645540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0231340" y="5939976"/>
            <a:ext cx="140554" cy="645540"/>
            <a:chOff x="10231340" y="5939976"/>
            <a:chExt cx="140554" cy="645540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231340" y="5939976"/>
              <a:ext cx="140554" cy="645540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4100410" y="2722044"/>
            <a:ext cx="273880" cy="818413"/>
            <a:chOff x="14100410" y="2722044"/>
            <a:chExt cx="273880" cy="818413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100410" y="2722044"/>
              <a:ext cx="273880" cy="81841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0227029" y="6322642"/>
            <a:ext cx="161875" cy="818413"/>
            <a:chOff x="10227029" y="6322642"/>
            <a:chExt cx="161875" cy="818413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227029" y="6322642"/>
              <a:ext cx="161875" cy="818413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4100410" y="3066970"/>
            <a:ext cx="273880" cy="516099"/>
            <a:chOff x="14100410" y="3066970"/>
            <a:chExt cx="273880" cy="516099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100410" y="3066970"/>
              <a:ext cx="273880" cy="516099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0244038" y="6931252"/>
            <a:ext cx="140554" cy="516099"/>
            <a:chOff x="10244038" y="6931252"/>
            <a:chExt cx="140554" cy="516099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244038" y="6931252"/>
              <a:ext cx="140554" cy="516099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4169178" y="3200765"/>
            <a:ext cx="192414" cy="679383"/>
            <a:chOff x="14169178" y="3200765"/>
            <a:chExt cx="192414" cy="679383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4169178" y="3200765"/>
              <a:ext cx="192414" cy="679383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0227899" y="7337728"/>
            <a:ext cx="160135" cy="679383"/>
            <a:chOff x="10227899" y="7337728"/>
            <a:chExt cx="160135" cy="679383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227899" y="7337728"/>
              <a:ext cx="160135" cy="679383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8272940" y="2794858"/>
            <a:ext cx="434286" cy="1247495"/>
            <a:chOff x="8272940" y="2794858"/>
            <a:chExt cx="434286" cy="1247495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272940" y="2794858"/>
              <a:ext cx="434286" cy="1247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42857" y="21873"/>
            <a:ext cx="10742857" cy="10392381"/>
            <a:chOff x="7542857" y="21873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2857" y="21873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29790" y="9691428"/>
            <a:ext cx="605422" cy="7779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4761" y="2127176"/>
            <a:ext cx="6364502" cy="609888"/>
            <a:chOff x="774761" y="2127176"/>
            <a:chExt cx="6364502" cy="6098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761" y="2127176"/>
              <a:ext cx="6364502" cy="60988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257" y="371752"/>
            <a:ext cx="2454119" cy="12676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3730" y="1352890"/>
            <a:ext cx="1346667" cy="493714"/>
            <a:chOff x="443730" y="1352890"/>
            <a:chExt cx="1346667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730" y="135289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96381" y="2041629"/>
            <a:ext cx="6364502" cy="619411"/>
            <a:chOff x="9596381" y="2041629"/>
            <a:chExt cx="6364502" cy="6194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6381" y="2041629"/>
              <a:ext cx="6364502" cy="61941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413" y="2775287"/>
            <a:ext cx="4326223" cy="6009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37805" y="2925956"/>
            <a:ext cx="3726242" cy="5845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0682" y="3858773"/>
            <a:ext cx="7080952" cy="2282453"/>
            <a:chOff x="230682" y="3858773"/>
            <a:chExt cx="7080952" cy="22824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0682" y="3858773"/>
              <a:ext cx="7080952" cy="22824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0682" y="7185883"/>
            <a:ext cx="7109508" cy="2093957"/>
            <a:chOff x="230682" y="7185883"/>
            <a:chExt cx="7109508" cy="20939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0682" y="7185883"/>
              <a:ext cx="7109508" cy="20939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52381" y="3858773"/>
            <a:ext cx="7259258" cy="2259583"/>
            <a:chOff x="8952381" y="3858773"/>
            <a:chExt cx="7259258" cy="22595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52381" y="3858773"/>
              <a:ext cx="7259258" cy="22595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52381" y="7085753"/>
            <a:ext cx="7264020" cy="2194087"/>
            <a:chOff x="8952381" y="7085753"/>
            <a:chExt cx="7264020" cy="219408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52381" y="7085753"/>
              <a:ext cx="7264020" cy="21940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0571" y="-106666"/>
            <a:ext cx="10742857" cy="10392381"/>
            <a:chOff x="7640571" y="-106666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0571" y="-106666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9" y="371752"/>
            <a:ext cx="3751024" cy="1267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3730" y="1352890"/>
            <a:ext cx="1346667" cy="493714"/>
            <a:chOff x="443730" y="1352890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730" y="1352890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29790" y="9691428"/>
            <a:ext cx="605422" cy="7779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0702" y="4461616"/>
            <a:ext cx="2936801" cy="3700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54393" y="1846605"/>
            <a:ext cx="3109875" cy="2567513"/>
            <a:chOff x="1854393" y="1846605"/>
            <a:chExt cx="3109875" cy="25675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4393" y="1846605"/>
              <a:ext cx="3109875" cy="25675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9570" y="5253333"/>
            <a:ext cx="5220034" cy="520516"/>
            <a:chOff x="1029570" y="5253333"/>
            <a:chExt cx="5220034" cy="5205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570" y="5253333"/>
              <a:ext cx="5220034" cy="52051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714774" y="5859666"/>
            <a:ext cx="10015604" cy="4659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9570" y="6667201"/>
            <a:ext cx="5220034" cy="522003"/>
            <a:chOff x="1029570" y="6667201"/>
            <a:chExt cx="5220034" cy="5220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9570" y="6667201"/>
              <a:ext cx="5220034" cy="52200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797297" y="7362540"/>
            <a:ext cx="10126528" cy="4659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9094" y="7976479"/>
            <a:ext cx="5220034" cy="1017084"/>
            <a:chOff x="1039094" y="7976479"/>
            <a:chExt cx="5220034" cy="101708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9094" y="7976479"/>
              <a:ext cx="5220034" cy="101708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058669" y="9195782"/>
            <a:ext cx="10359328" cy="46313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839897" y="9677490"/>
            <a:ext cx="10154270" cy="46597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64716" y="9473963"/>
            <a:ext cx="3871156" cy="5845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32547" y="453682"/>
            <a:ext cx="6358907" cy="3707994"/>
            <a:chOff x="9832547" y="453682"/>
            <a:chExt cx="6358907" cy="37079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32547" y="453682"/>
              <a:ext cx="6358907" cy="37079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32547" y="5089524"/>
            <a:ext cx="6358907" cy="3691995"/>
            <a:chOff x="9832547" y="5089524"/>
            <a:chExt cx="6358907" cy="36919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32547" y="5089524"/>
              <a:ext cx="6358907" cy="3691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0571" y="0"/>
            <a:ext cx="10742857" cy="10392381"/>
            <a:chOff x="7640571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0571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257" y="369371"/>
            <a:ext cx="3708500" cy="12748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3730" y="1352890"/>
            <a:ext cx="1346667" cy="493714"/>
            <a:chOff x="443730" y="1352890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730" y="1352890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677155" y="9677490"/>
            <a:ext cx="10132166" cy="4659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9874" y="5044500"/>
            <a:ext cx="6235186" cy="607439"/>
            <a:chOff x="539874" y="5044500"/>
            <a:chExt cx="6235186" cy="607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874" y="5044500"/>
              <a:ext cx="6235186" cy="6074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1303" y="6944728"/>
            <a:ext cx="6235186" cy="623519"/>
            <a:chOff x="511303" y="6944728"/>
            <a:chExt cx="6235186" cy="6235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303" y="6944728"/>
              <a:ext cx="6235186" cy="6235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543336" y="6097925"/>
            <a:ext cx="9996528" cy="46597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625869" y="8020418"/>
            <a:ext cx="10107480" cy="46597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29790" y="9691428"/>
            <a:ext cx="605422" cy="7779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2778" y="4461616"/>
            <a:ext cx="2915191" cy="3700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95159" y="1846605"/>
            <a:ext cx="3105942" cy="2567513"/>
            <a:chOff x="1895159" y="1846605"/>
            <a:chExt cx="3105942" cy="25675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95159" y="1846605"/>
              <a:ext cx="3105942" cy="256751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64716" y="9473963"/>
            <a:ext cx="3871156" cy="5845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40471" y="1435080"/>
            <a:ext cx="9054511" cy="2979037"/>
            <a:chOff x="8340471" y="1435080"/>
            <a:chExt cx="9054511" cy="29790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40471" y="1435080"/>
              <a:ext cx="9054511" cy="29790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40471" y="5044500"/>
            <a:ext cx="9142767" cy="3510347"/>
            <a:chOff x="8340471" y="5044500"/>
            <a:chExt cx="9142767" cy="351034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40471" y="5044500"/>
              <a:ext cx="9142767" cy="35103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42857" y="21873"/>
            <a:ext cx="10742857" cy="10392381"/>
            <a:chOff x="7542857" y="21873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2857" y="21873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9862" y="80143"/>
            <a:ext cx="2843989" cy="19141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13664" y="1479551"/>
            <a:ext cx="1346667" cy="493714"/>
            <a:chOff x="2113664" y="1479551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3664" y="1479551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29790" y="9691428"/>
            <a:ext cx="595898" cy="7779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1779" y="9169325"/>
            <a:ext cx="4841432" cy="8926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76491" y="8317791"/>
            <a:ext cx="5682681" cy="8906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41419" y="8537642"/>
            <a:ext cx="2122013" cy="4645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9971" y="9391147"/>
            <a:ext cx="1735271" cy="4645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723068" y="7799363"/>
            <a:ext cx="1875423" cy="4631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04587" y="8309201"/>
            <a:ext cx="1693903" cy="1693903"/>
            <a:chOff x="14904587" y="8309201"/>
            <a:chExt cx="1693903" cy="16939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04587" y="8309201"/>
              <a:ext cx="1693903" cy="1693903"/>
            </a:xfrm>
            <a:prstGeom prst="rect">
              <a:avLst/>
            </a:prstGeom>
          </p:spPr>
        </p:pic>
      </p:grpSp>
      <p:pic>
        <p:nvPicPr>
          <p:cNvPr id="2" name="영상완성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505200" y="2000479"/>
            <a:ext cx="10489453" cy="5900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</cp:revision>
  <dcterms:created xsi:type="dcterms:W3CDTF">2023-06-27T03:21:05Z</dcterms:created>
  <dcterms:modified xsi:type="dcterms:W3CDTF">2023-06-26T18:23:55Z</dcterms:modified>
</cp:coreProperties>
</file>